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043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59A31-BB06-4428-B3E0-09B097CE63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3A9F1D-A52C-46FC-852C-2668AE85B5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0B94F6-BFED-4B4A-BC1A-24148567F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55C0-DF73-4799-AF6A-453FE394151E}" type="datetimeFigureOut">
              <a:rPr lang="en-PH" smtClean="0"/>
              <a:t>05/04/2022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ECFFEC-5E2F-4E74-9F58-4E163D380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5A455-DFFF-4554-BABF-8C62BE2A8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72612-1D97-4E3C-BB87-66BF6074130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84102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20352-B0DF-4DF4-8268-0D09C98A3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B7BA5B-94A1-4DE6-9AEC-B84EB75B7E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D4007B-1A79-41B1-A397-1BD4432F9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55C0-DF73-4799-AF6A-453FE394151E}" type="datetimeFigureOut">
              <a:rPr lang="en-PH" smtClean="0"/>
              <a:t>05/04/2022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F5CC30-1C4C-4A65-A3D4-7D8D056D8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B8DB4C-2A1C-4E90-BD75-805BCFE29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72612-1D97-4E3C-BB87-66BF6074130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16100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68F359-3649-498D-9100-F1E8F7F3A1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11A9C9-5D73-4FEC-9036-DE9033D659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0E0704-27FA-4E94-9802-0C8AD52AB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55C0-DF73-4799-AF6A-453FE394151E}" type="datetimeFigureOut">
              <a:rPr lang="en-PH" smtClean="0"/>
              <a:t>05/04/2022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1551E-A5B2-4A0A-BDCC-8D9918976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08838-9ED3-4D61-90D9-1477D7C0B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72612-1D97-4E3C-BB87-66BF6074130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410656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5F879-9E11-468D-B49E-81E0289D5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A3CED-7D54-4AFA-B5C1-845D35EF9D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F1DF4-9A7A-426C-A634-E3D054D7D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55C0-DF73-4799-AF6A-453FE394151E}" type="datetimeFigureOut">
              <a:rPr lang="en-PH" smtClean="0"/>
              <a:t>05/04/2022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6E85EB-954D-43A2-9287-88FD7D066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85396-C5F6-4135-8F9F-06B741CFE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72612-1D97-4E3C-BB87-66BF6074130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41501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E9598-354D-409E-8675-61FFAF1F6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2F5E83-CC15-42EF-807A-FAE5DB3897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383F4F-30D6-4CA3-9BAB-88CC85C46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55C0-DF73-4799-AF6A-453FE394151E}" type="datetimeFigureOut">
              <a:rPr lang="en-PH" smtClean="0"/>
              <a:t>05/04/2022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D23E00-99E2-4A6A-A8A9-51C20A5EB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891CE-3610-4118-9DC3-278860E7F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72612-1D97-4E3C-BB87-66BF6074130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00758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26CC3-D192-4753-AC8E-66FBE0E79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3B3B1-F923-4140-91F2-8574E16448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8121E9-A8C8-4DC0-BE35-49BFDBE8B3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17DF2F-DCCC-4EE8-BDF7-4822A8D59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55C0-DF73-4799-AF6A-453FE394151E}" type="datetimeFigureOut">
              <a:rPr lang="en-PH" smtClean="0"/>
              <a:t>05/04/2022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78BDCE-3517-4CC7-A6C7-EA8305780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4669C0-743B-406C-ACF0-9874D3F05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72612-1D97-4E3C-BB87-66BF6074130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28149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7F559-2448-42D9-8950-F00365791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98C37C-F3DF-4DF2-88BB-22B099DE0C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A1713C-8C53-4B42-AFB4-1BC3D7BC3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6414EA-BB03-4CA8-ACA6-B111217145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84E67D-7CB8-4715-8457-80F3C4B9DF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433D27-1C58-49D2-A97D-D63DE9327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55C0-DF73-4799-AF6A-453FE394151E}" type="datetimeFigureOut">
              <a:rPr lang="en-PH" smtClean="0"/>
              <a:t>05/04/2022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40CC3B-FD2A-4124-86C8-D92E4F799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875E11-29B8-4FF2-9F5F-53FF3D316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72612-1D97-4E3C-BB87-66BF6074130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15390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7CE9C-53AD-49C0-921C-B3E23D68F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996FE4-31A0-4054-92E3-996E0A6B4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55C0-DF73-4799-AF6A-453FE394151E}" type="datetimeFigureOut">
              <a:rPr lang="en-PH" smtClean="0"/>
              <a:t>05/04/2022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ED9753-22D6-4EE8-ACD9-0E7ABFDCC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B297BC-4466-49B6-8524-80D131F67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72612-1D97-4E3C-BB87-66BF6074130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50753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C92E61-FC8F-4D5C-9C7C-B08B4FBFB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55C0-DF73-4799-AF6A-453FE394151E}" type="datetimeFigureOut">
              <a:rPr lang="en-PH" smtClean="0"/>
              <a:t>05/04/2022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C4391A-BEEA-422E-AC9F-FBB0F081C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58D30F-30E4-41AB-A302-647668D59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72612-1D97-4E3C-BB87-66BF6074130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54254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3EF5-DECB-4F38-8788-26C1FA663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2DD93-ADF9-4B33-8048-78FEAA10C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93D704-CFCB-4C8E-86A5-E0643E8BA0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9CB67E-30C3-42EB-B3C5-709547BD5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55C0-DF73-4799-AF6A-453FE394151E}" type="datetimeFigureOut">
              <a:rPr lang="en-PH" smtClean="0"/>
              <a:t>05/04/2022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4B7B6F-222E-42F3-A2AF-A87854B9C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3B07D2-13A4-415F-9F2B-2BA815B57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72612-1D97-4E3C-BB87-66BF6074130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56870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F4A61-C64D-4C9B-BB18-B81623FF3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ECB825-83C1-43D3-BFB6-AA1D2A8F6B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0A9103-E442-44AC-A088-E1EB2A2764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EFF6CA-DD54-485A-BFB3-6A3C0856B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F55C0-DF73-4799-AF6A-453FE394151E}" type="datetimeFigureOut">
              <a:rPr lang="en-PH" smtClean="0"/>
              <a:t>05/04/2022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650A0E-68DA-47C4-8D65-98FD7E921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D86260-52C7-49A7-BB1C-FA37A6145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72612-1D97-4E3C-BB87-66BF6074130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91227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112DDE-8D1C-4037-B4DC-BF7BD2A02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ECB9A6-37B6-4457-A0F8-601E55830A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98D19-C8B9-4FA7-B9AD-6F7C064DCA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0F55C0-DF73-4799-AF6A-453FE394151E}" type="datetimeFigureOut">
              <a:rPr lang="en-PH" smtClean="0"/>
              <a:t>05/04/2022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A6B31-75A4-402A-9C83-AFC507AE6C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BC81E6-252D-4F10-B98C-E9385D3D6F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72612-1D97-4E3C-BB87-66BF60741307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01032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rrow&#10;&#10;Description automatically generated with low confidence">
            <a:extLst>
              <a:ext uri="{FF2B5EF4-FFF2-40B4-BE49-F238E27FC236}">
                <a16:creationId xmlns:a16="http://schemas.microsoft.com/office/drawing/2014/main" id="{A9E5027D-2C20-4B82-8525-A98A49DD78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349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7BBE26C1-9FE8-4908-9DB6-FED9E9E91C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37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6F947-E00D-478C-8B1B-5F37BC2D77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596808-05D1-4444-A733-B93C02D49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88952" cy="6852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164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A2F1BF0-3990-4A9F-82A8-1C47C6A1E0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910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B5B4AC74-E0D8-4A60-8C3D-F9555C259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9747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23561F77-35CA-4B35-BCBD-B8B5DCAC95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001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Timeline&#10;&#10;Description automatically generated">
            <a:extLst>
              <a:ext uri="{FF2B5EF4-FFF2-40B4-BE49-F238E27FC236}">
                <a16:creationId xmlns:a16="http://schemas.microsoft.com/office/drawing/2014/main" id="{D1D695F4-07B2-4A05-ADE3-5608E0A23C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492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Timeline&#10;&#10;Description automatically generated with medium confidence">
            <a:extLst>
              <a:ext uri="{FF2B5EF4-FFF2-40B4-BE49-F238E27FC236}">
                <a16:creationId xmlns:a16="http://schemas.microsoft.com/office/drawing/2014/main" id="{AC2E80AA-3E09-4F44-A040-FE3801546D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3800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Timeline&#10;&#10;Description automatically generated">
            <a:extLst>
              <a:ext uri="{FF2B5EF4-FFF2-40B4-BE49-F238E27FC236}">
                <a16:creationId xmlns:a16="http://schemas.microsoft.com/office/drawing/2014/main" id="{18A56806-A36A-4BA6-BC03-2B47BF97E6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5068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picture containing timeline&#10;&#10;Description automatically generated">
            <a:extLst>
              <a:ext uri="{FF2B5EF4-FFF2-40B4-BE49-F238E27FC236}">
                <a16:creationId xmlns:a16="http://schemas.microsoft.com/office/drawing/2014/main" id="{1CE4C117-948C-4AD4-980C-28B89A6216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1937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57BD4EBC-BFA9-4EEF-A3C3-1AB513A1A4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139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Logo&#10;&#10;Description automatically generated with medium confidence">
            <a:extLst>
              <a:ext uri="{FF2B5EF4-FFF2-40B4-BE49-F238E27FC236}">
                <a16:creationId xmlns:a16="http://schemas.microsoft.com/office/drawing/2014/main" id="{14879DAF-602F-4824-8112-3403973B26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4869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Diagram, bubble chart&#10;&#10;Description automatically generated">
            <a:extLst>
              <a:ext uri="{FF2B5EF4-FFF2-40B4-BE49-F238E27FC236}">
                <a16:creationId xmlns:a16="http://schemas.microsoft.com/office/drawing/2014/main" id="{6D0D50AA-C006-4EE9-AAC9-C1A5FB6744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5013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9CE93682-43B5-46E2-94EE-FB5AE25F41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0192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3EF12E66-F23F-469D-BEF0-AF6806993B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309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06BC65F3-7E76-4380-BA3F-3603B9CCE3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9900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Text&#10;&#10;Description automatically generated with low confidence">
            <a:extLst>
              <a:ext uri="{FF2B5EF4-FFF2-40B4-BE49-F238E27FC236}">
                <a16:creationId xmlns:a16="http://schemas.microsoft.com/office/drawing/2014/main" id="{E5D9E0C6-53B7-4D96-B1D0-E4B8DF4F7F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2450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picture containing qr code&#10;&#10;Description automatically generated">
            <a:extLst>
              <a:ext uri="{FF2B5EF4-FFF2-40B4-BE49-F238E27FC236}">
                <a16:creationId xmlns:a16="http://schemas.microsoft.com/office/drawing/2014/main" id="{12E42729-FE9D-4C4C-9BD2-847DBD18E0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3781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7641AB1-E133-42D1-A467-EEB630AF6D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0044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group of people standing in front of a sign&#10;&#10;Description automatically generated with medium confidence">
            <a:extLst>
              <a:ext uri="{FF2B5EF4-FFF2-40B4-BE49-F238E27FC236}">
                <a16:creationId xmlns:a16="http://schemas.microsoft.com/office/drawing/2014/main" id="{D1EDE753-63DA-49FD-A1C8-628F3CF99E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7931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Logo, company name&#10;&#10;Description automatically generated">
            <a:extLst>
              <a:ext uri="{FF2B5EF4-FFF2-40B4-BE49-F238E27FC236}">
                <a16:creationId xmlns:a16="http://schemas.microsoft.com/office/drawing/2014/main" id="{4C3B8E8D-AC9D-45FD-BE35-1D833E5D88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7266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Diagram, timeline&#10;&#10;Description automatically generated">
            <a:extLst>
              <a:ext uri="{FF2B5EF4-FFF2-40B4-BE49-F238E27FC236}">
                <a16:creationId xmlns:a16="http://schemas.microsoft.com/office/drawing/2014/main" id="{970018E5-F7F5-4917-ADB6-CC69A28832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375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close-up of a sign&#10;&#10;Description automatically generated with low confidence">
            <a:extLst>
              <a:ext uri="{FF2B5EF4-FFF2-40B4-BE49-F238E27FC236}">
                <a16:creationId xmlns:a16="http://schemas.microsoft.com/office/drawing/2014/main" id="{BBE22908-980A-44A0-9D0A-85272A2702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7270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rrow&#10;&#10;Description automatically generated with low confidence">
            <a:extLst>
              <a:ext uri="{FF2B5EF4-FFF2-40B4-BE49-F238E27FC236}">
                <a16:creationId xmlns:a16="http://schemas.microsoft.com/office/drawing/2014/main" id="{6FF33A22-1E12-4A4D-84D8-A9FF310F09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85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Company name&#10;&#10;Description automatically generated with low confidence">
            <a:extLst>
              <a:ext uri="{FF2B5EF4-FFF2-40B4-BE49-F238E27FC236}">
                <a16:creationId xmlns:a16="http://schemas.microsoft.com/office/drawing/2014/main" id="{75AE7BCD-9908-4600-BDD6-BBE294B457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484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4442098-0A5B-4267-94B1-9044C4AF5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675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861F13D7-3D53-4723-B1EC-352CB4601E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841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91CD6A63-E191-4771-AACA-9FA05FE8BC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882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7B1D013-75CC-4F13-B2C6-2523A28FC5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94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hand holding a cell phone&#10;&#10;Description automatically generated with low confidence">
            <a:extLst>
              <a:ext uri="{FF2B5EF4-FFF2-40B4-BE49-F238E27FC236}">
                <a16:creationId xmlns:a16="http://schemas.microsoft.com/office/drawing/2014/main" id="{2446FFEA-501A-4BBD-BA45-24566ACD88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2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0</Words>
  <Application>Microsoft Office PowerPoint</Application>
  <PresentationFormat>Widescreen</PresentationFormat>
  <Paragraphs>0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Maquiling, Jet (Student)</dc:creator>
  <cp:lastModifiedBy>Maquiling, Jet (Student)</cp:lastModifiedBy>
  <cp:revision>2</cp:revision>
  <dcterms:created xsi:type="dcterms:W3CDTF">2022-04-05T01:15:52Z</dcterms:created>
  <dcterms:modified xsi:type="dcterms:W3CDTF">2022-04-05T01:33:21Z</dcterms:modified>
</cp:coreProperties>
</file>

<file path=docProps/thumbnail.jpeg>
</file>